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AD27-3993-4E4F-A717-F9638B5DA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CEC17-9549-794B-A5D8-696E83EBA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7C48-E213-984F-8523-5ABC98B7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5F057-7B6A-084F-B99E-6F6B498A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5B740-4864-144B-BA7B-B750455C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6AB3-26C5-E445-90D7-A356CA4B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CD575-CE77-C347-AAE4-0F69C26BB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A3E1-178B-774B-8D97-A70E37F3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D0771-CAA5-2B43-A73A-12AE2079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01525-E0B2-1142-AC69-80EC4ED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F909C-70D5-8B40-8B11-C5EEC065A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5643A-9775-E341-8102-C8CEDE360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4BD77-3740-BF4C-8CE3-F83EE951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40964-FC02-C24E-A3F8-10DE487C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7528-0489-7940-82AF-7A787D90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76EC-9257-5D43-8751-8D267109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6FED-C4E6-2F46-B7A3-10D7D736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6B1E7-1ADD-C04A-B5D4-ACABEAEB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9597-DBC5-5945-945D-341AD555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89B3-672C-EA4A-8862-13961EF7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9E17-DB05-6E4D-9095-85F816C5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3A0B9-9F24-8D42-A0FF-FF5B99DE3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8790-03E6-A440-8E95-DAA83973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EDDFE-1449-FC4D-916C-DCDF12E4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5090-5741-7342-A3EC-3BD7B23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6AE5-6B4F-F04D-AA60-DAEA45E2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78E6-5ADB-9D4C-AA30-20AC64346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8E801-337D-B147-8BF0-2CF1A3E02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450E-5ACA-564F-B1B1-39BD6BED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FE94A-E149-7B4C-83F9-134D0F68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2106A-D26E-684A-B87B-90C98618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6A88-FBAA-5541-BB03-BD56DC3E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C8CF6-D73C-4C47-ADC6-DF9352DD0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011A7-379B-DA41-8E08-79AD4208D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EAA42-1E68-E94A-8BDE-CD6F4DF63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2340F-3B46-2040-9B67-7628AF9D1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7BB19-BD2C-7649-AAE9-9B77013F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9B76D-6786-D244-96C0-B411B081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4CE4B-ACE4-5C49-B7BB-94E79754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49B2-04DB-3F49-B4DF-8C9F3C60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4D376-CA29-624D-A160-32FFFB27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C971E-57CE-8E42-AA57-03965723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538BF-9B8A-274B-96DB-A2B863CB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64031-DB2C-2D40-9927-FB183824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BD3F6-7811-A047-8D13-37A677EA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2B36-DA20-C945-9B55-CE60CB60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EAFD-2142-B44A-BA23-CD8C7AE4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2397-F814-B047-9D1A-BD77A5B4F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F85F1-A45B-A74F-85AC-C516875D7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AA396-CE01-BF4A-B061-15A3FEE2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408BE-B5B5-B144-9DCA-109ACE9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8056C-CD16-4645-A534-153BD566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9250-7F72-8646-A775-4F592EB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115CA-4D0A-6E4A-9E8F-55FFCF133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670E-4AA9-ED4C-989D-21473C79D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24E23-7601-5B4E-95F2-BCBA8B7D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6DDA-5CFA-0944-B111-9E1AF969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8F7BF-3CBD-4143-AFCD-57F49E9C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33F68-0621-4343-ABF6-5E107A7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56D24-2793-E145-880C-21546C58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CA6D-AE50-134C-BEC4-46BE0B56F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1C8A-49DF-FE47-BCAF-26901750493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1B89-FFB2-7C46-91B0-DBE5B0DC6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CB6A-FE79-3B44-8C7F-D2D617640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C93F-74C6-0E4F-97B0-281BC555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04423-CF3D-9E4D-90BA-AB435957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BD8616D-E072-E946-91FA-F348EDAA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8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8660ED2-E4D5-F747-8510-64EC0BC6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078A2A9-284F-F949-9969-424DD7F7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5F1FDD58-EF09-2641-B25B-14C796E5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FF705-9A3E-6D46-82CB-87E99425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3DB94E0-A474-014E-93FC-92862E47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Roth</dc:creator>
  <cp:lastModifiedBy>Christina Roth</cp:lastModifiedBy>
  <cp:revision>2</cp:revision>
  <dcterms:created xsi:type="dcterms:W3CDTF">2021-10-29T14:18:51Z</dcterms:created>
  <dcterms:modified xsi:type="dcterms:W3CDTF">2021-11-01T12:45:46Z</dcterms:modified>
</cp:coreProperties>
</file>